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"/>
  </p:notesMasterIdLst>
  <p:sldIdLst>
    <p:sldId id="1370" r:id="rId2"/>
    <p:sldId id="1373" r:id="rId3"/>
    <p:sldId id="1374" r:id="rId4"/>
    <p:sldId id="1376" r:id="rId5"/>
    <p:sldId id="1377" r:id="rId6"/>
    <p:sldId id="1378" r:id="rId7"/>
  </p:sldIdLst>
  <p:sldSz cx="12192000" cy="6858000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28B6"/>
    <a:srgbClr val="0000FF"/>
    <a:srgbClr val="006633"/>
    <a:srgbClr val="CC0099"/>
    <a:srgbClr val="FFE38B"/>
    <a:srgbClr val="FF6600"/>
    <a:srgbClr val="008000"/>
    <a:srgbClr val="1F497D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83741" autoAdjust="0"/>
  </p:normalViewPr>
  <p:slideViewPr>
    <p:cSldViewPr>
      <p:cViewPr varScale="1">
        <p:scale>
          <a:sx n="63" d="100"/>
          <a:sy n="63" d="100"/>
        </p:scale>
        <p:origin x="832" y="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40964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5475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65475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61963" y="720725"/>
            <a:ext cx="6391275" cy="3595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46762" cy="431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65475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65475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fld id="{C3546CF7-A194-45C3-A85B-C450ED91A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0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ustotal.com/gui/file/96ca097b0daff949826f3611116c7efc41343ad15cc76b96db1eeac3c01a3608/detail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3546CF7-A194-45C3-A85B-C450ED91A59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https://www.virustotal.com/gui/file/96ca097b0daff949826f3611116c7efc41343ad15cc76b96db1eeac3c01a3608/details</a:t>
            </a:r>
            <a:r>
              <a:rPr lang="en-US" sz="1800" b="0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IllusionBot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3546CF7-A194-45C3-A85B-C450ED91A59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7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10261600" y="6243639"/>
            <a:ext cx="1314451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defRPr/>
            </a:pPr>
            <a:fld id="{5E0127AB-56F0-4C4C-B69D-62B61AF947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5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11195051" cy="4830763"/>
          </a:xfrm>
        </p:spPr>
        <p:txBody>
          <a:bodyPr/>
          <a:lstStyle>
            <a:lvl1pPr marL="344488" indent="-344488">
              <a:buClr>
                <a:srgbClr val="CC9900"/>
              </a:buClr>
              <a:buFont typeface="Wingdings" panose="05000000000000000000" pitchFamily="2" charset="2"/>
              <a:buChar char="§"/>
              <a:defRPr/>
            </a:lvl1pPr>
            <a:lvl2pPr marL="795338" indent="-338138"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defRPr/>
            </a:lvl2pPr>
            <a:lvl3pPr marL="1139825" indent="-225425">
              <a:buClr>
                <a:srgbClr val="CC9900"/>
              </a:buClr>
              <a:buFont typeface="Wingdings" panose="05000000000000000000" pitchFamily="2" charset="2"/>
              <a:buChar char="§"/>
              <a:defRPr/>
            </a:lvl3pPr>
            <a:lvl4pPr marL="1603375" indent="-231775"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  <a:defRPr/>
            </a:lvl4pPr>
            <a:lvl5pPr marL="2054225" indent="-225425">
              <a:buClr>
                <a:srgbClr val="CC99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892077-436D-426A-B82D-1A55919D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05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7814"/>
            <a:ext cx="11195051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1"/>
            <a:ext cx="11195051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304800" y="228600"/>
            <a:ext cx="111760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304800" y="6324599"/>
            <a:ext cx="11176000" cy="0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381000" y="6248400"/>
            <a:ext cx="9448800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l"/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10261600" y="6243639"/>
            <a:ext cx="1314451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defRPr/>
            </a:pPr>
            <a:fld id="{5E0127AB-56F0-4C4C-B69D-62B61AF947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0066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28" charset="0"/>
          <a:ea typeface="DejaVu LGC Sans" charset="0"/>
          <a:cs typeface="DejaVu LGC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28" charset="0"/>
          <a:ea typeface="DejaVu LGC Sans" charset="0"/>
          <a:cs typeface="DejaVu LGC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28" charset="0"/>
          <a:ea typeface="DejaVu LGC Sans" charset="0"/>
          <a:cs typeface="DejaVu LGC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28" charset="0"/>
          <a:ea typeface="DejaVu LGC Sans" charset="0"/>
          <a:cs typeface="DejaVu LGC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28" charset="0"/>
          <a:ea typeface="DejaVu LGC Sans" charset="0"/>
          <a:cs typeface="DejaVu LGC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28" charset="0"/>
          <a:ea typeface="DejaVu LGC Sans" charset="0"/>
          <a:cs typeface="DejaVu LGC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28" charset="0"/>
          <a:ea typeface="DejaVu LGC Sans" charset="0"/>
          <a:cs typeface="DejaVu LGC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28" charset="0"/>
          <a:ea typeface="DejaVu LGC Sans" charset="0"/>
          <a:cs typeface="DejaVu LGC Sans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CMSC 449</a:t>
            </a:r>
            <a:br>
              <a:rPr lang="en-US" dirty="0"/>
            </a:br>
            <a:r>
              <a:rPr lang="en-US" dirty="0"/>
              <a:t>Malware Analysis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6</a:t>
            </a:r>
          </a:p>
          <a:p>
            <a:r>
              <a:rPr lang="en-US" dirty="0"/>
              <a:t>Host-Based Dynamic Analysis Tools</a:t>
            </a:r>
          </a:p>
        </p:txBody>
      </p:sp>
    </p:spTree>
    <p:extLst>
      <p:ext uri="{BB962C8B-B14F-4D97-AF65-F5344CB8AC3E}">
        <p14:creationId xmlns:p14="http://schemas.microsoft.com/office/powerpoint/2010/main" val="193828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161E6-F09A-2F58-CE96-65EB4B76E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of basic dynamic analysis is to investigate how malware interacts with the infected computer when run</a:t>
            </a:r>
            <a:br>
              <a:rPr lang="en-US" dirty="0"/>
            </a:br>
            <a:endParaRPr lang="en-US" dirty="0"/>
          </a:p>
          <a:p>
            <a:r>
              <a:rPr lang="en-US" dirty="0"/>
              <a:t>Will break this down further:</a:t>
            </a:r>
          </a:p>
          <a:p>
            <a:pPr lvl="1"/>
            <a:r>
              <a:rPr lang="en-US" dirty="0"/>
              <a:t>How does malware interact with the host? (e.g. files, processes, registry, other configuration changes)</a:t>
            </a:r>
          </a:p>
          <a:p>
            <a:pPr lvl="1"/>
            <a:r>
              <a:rPr lang="en-US" dirty="0"/>
              <a:t>How does malware interact with the network?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72C876-7B8D-AA40-D56C-A871BE5D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Dynamic Analysis Tools</a:t>
            </a:r>
          </a:p>
        </p:txBody>
      </p:sp>
    </p:spTree>
    <p:extLst>
      <p:ext uri="{BB962C8B-B14F-4D97-AF65-F5344CB8AC3E}">
        <p14:creationId xmlns:p14="http://schemas.microsoft.com/office/powerpoint/2010/main" val="172977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16DF11-1B77-0182-1637-849C40CD5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a high-powered</a:t>
            </a:r>
            <a:br>
              <a:rPr lang="en-US" dirty="0"/>
            </a:br>
            <a:r>
              <a:rPr lang="en-US" dirty="0"/>
              <a:t>task manager tool</a:t>
            </a:r>
            <a:br>
              <a:rPr lang="en-US" dirty="0"/>
            </a:br>
            <a:endParaRPr lang="en-US" dirty="0"/>
          </a:p>
          <a:p>
            <a:r>
              <a:rPr lang="en-US" dirty="0"/>
              <a:t>Great for inspecting processes</a:t>
            </a:r>
            <a:br>
              <a:rPr lang="en-US" dirty="0"/>
            </a:br>
            <a:r>
              <a:rPr lang="en-US" dirty="0"/>
              <a:t>that malware interacts with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Can see parent/child processes, strings in memory, DLLs loaded by a process,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812112-193B-E749-57E7-9CD034A3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Explorer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2301A-F870-D68D-182C-684C6F21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5" y="457200"/>
            <a:ext cx="5133975" cy="284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8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04403A-6075-03C3-9BD7-B56DA5408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“snapshot” of the registry</a:t>
            </a:r>
            <a:br>
              <a:rPr lang="en-US" dirty="0"/>
            </a:br>
            <a:r>
              <a:rPr lang="en-US" dirty="0"/>
              <a:t>and filesystem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Then, run malware and take a</a:t>
            </a:r>
            <a:br>
              <a:rPr lang="en-US" dirty="0"/>
            </a:br>
            <a:r>
              <a:rPr lang="en-US" dirty="0"/>
              <a:t>second snapshot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Compare the difference to see</a:t>
            </a:r>
            <a:br>
              <a:rPr lang="en-US" dirty="0"/>
            </a:br>
            <a:r>
              <a:rPr lang="en-US" dirty="0"/>
              <a:t>what changes the malware made!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313B94-23A2-35D6-A281-9974DA93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RegShot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EE2A5-944F-5417-2D47-8F8D75BFA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012" y="313440"/>
            <a:ext cx="49720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A87D07-2394-057C-A706-1D0D7EC80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Inspect operations made</a:t>
            </a:r>
            <a:br>
              <a:rPr lang="en-US" dirty="0"/>
            </a:br>
            <a:r>
              <a:rPr lang="en-US" dirty="0"/>
              <a:t>by a running process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Creates huge amount of</a:t>
            </a:r>
            <a:br>
              <a:rPr lang="en-US" dirty="0"/>
            </a:br>
            <a:r>
              <a:rPr lang="en-US" dirty="0"/>
              <a:t>output – need to filter</a:t>
            </a:r>
          </a:p>
          <a:p>
            <a:endParaRPr lang="en-US" dirty="0"/>
          </a:p>
          <a:p>
            <a:r>
              <a:rPr lang="en-US" dirty="0"/>
              <a:t>You can run out of memory! Don’t leave it running too long</a:t>
            </a:r>
          </a:p>
          <a:p>
            <a:endParaRPr lang="en-US" dirty="0"/>
          </a:p>
          <a:p>
            <a:r>
              <a:rPr lang="en-US" dirty="0"/>
              <a:t>Can investigate most Windows API calls and their arguments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491A45-65FB-026B-DA20-E7B7E504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Monitor (</a:t>
            </a:r>
            <a:r>
              <a:rPr lang="en-US" dirty="0" err="1"/>
              <a:t>ProcMon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39D80-D183-59FC-4D36-3A441EF36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238150"/>
            <a:ext cx="6319837" cy="25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9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6F61-6C36-A55E-C695-068CEA361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Dynamic Analysis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F1966-D0E3-0C59-3A5F-AFE714C16E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IllusionBot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1760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B812F"/>
      </a:hlink>
      <a:folHlink>
        <a:srgbClr val="CC9900"/>
      </a:folHlink>
    </a:clrScheme>
    <a:fontScheme name="Blank Presentation">
      <a:majorFont>
        <a:latin typeface="Garamond"/>
        <a:ea typeface="DejaVu LGC Sans"/>
        <a:cs typeface="DejaVu LGC Sans"/>
      </a:majorFont>
      <a:minorFont>
        <a:latin typeface="Arial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55394</TotalTime>
  <Words>217</Words>
  <Application>Microsoft Office PowerPoint</Application>
  <PresentationFormat>Widescreen</PresentationFormat>
  <Paragraphs>28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Garamond</vt:lpstr>
      <vt:lpstr>Times New Roman</vt:lpstr>
      <vt:lpstr>Wingdings</vt:lpstr>
      <vt:lpstr>Blank Presentation</vt:lpstr>
      <vt:lpstr>CMSC 449 Malware Analysis</vt:lpstr>
      <vt:lpstr>Host-Based Dynamic Analysis Tools</vt:lpstr>
      <vt:lpstr>Process Explorer</vt:lpstr>
      <vt:lpstr>RegShot</vt:lpstr>
      <vt:lpstr>Process Monitor (ProcMon)</vt:lpstr>
      <vt:lpstr>Basic Dynamic Analysis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426 Principles of Computer Security</dc:title>
  <dc:creator>Katherine Gibson</dc:creator>
  <cp:lastModifiedBy>Robert Joyce</cp:lastModifiedBy>
  <cp:revision>900</cp:revision>
  <cp:lastPrinted>2009-04-22T19:24:48Z</cp:lastPrinted>
  <dcterms:created xsi:type="dcterms:W3CDTF">2013-08-18T19:22:46Z</dcterms:created>
  <dcterms:modified xsi:type="dcterms:W3CDTF">2025-01-13T22:32:01Z</dcterms:modified>
</cp:coreProperties>
</file>